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ustomXml" Target="../customXml/item1.xml"/><Relationship Id="rId3" Type="http://schemas.openxmlformats.org/officeDocument/2006/relationships/presProps" Target="presProps.xml"/><Relationship Id="rId12" Type="http://schemas.openxmlformats.org/officeDocument/2006/relationships/slide" Target="slides/slide7.xml"/><Relationship Id="rId7" Type="http://schemas.openxmlformats.org/officeDocument/2006/relationships/slide" Target="slides/slide2.xml"/><Relationship Id="rId2" Type="http://schemas.openxmlformats.org/officeDocument/2006/relationships/viewProps" Target="viewProps.xml"/><Relationship Id="rId1" Type="http://schemas.openxmlformats.org/officeDocument/2006/relationships/theme" Target="theme/theme1.xml"/><Relationship Id="rId11" Type="http://schemas.openxmlformats.org/officeDocument/2006/relationships/slide" Target="slides/slide6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15" Type="http://schemas.openxmlformats.org/officeDocument/2006/relationships/customXml" Target="../customXml/item3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fc634fe9f4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fc634fe9f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2786fc88ac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2786fc88ac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2786fc88ac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2786fc88ac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2786fc88ac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2786fc88ac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2786fc88ac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2786fc88ac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2786fc88ac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2786fc88ac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2786fc88ac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2786fc88ac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7.png"/><Relationship Id="rId7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What is the biggest surprise?</a:t>
            </a:r>
            <a:endParaRPr sz="3520"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1550" y="1159325"/>
            <a:ext cx="3820901" cy="382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What is the biggest surprise?</a:t>
            </a:r>
            <a:endParaRPr sz="3520"/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200"/>
            <a:ext cx="5841475" cy="389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What is the biggest surprise?</a:t>
            </a:r>
            <a:endParaRPr sz="3520"/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92400" y="1801925"/>
            <a:ext cx="1986649" cy="19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5841475" cy="389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What is the biggest surprise?</a:t>
            </a:r>
            <a:endParaRPr sz="3520"/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200"/>
            <a:ext cx="5726875" cy="382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02625" y="3821200"/>
            <a:ext cx="1692150" cy="84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" y="3266600"/>
            <a:ext cx="2263373" cy="134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 rot="729819">
            <a:off x="4408350" y="2634610"/>
            <a:ext cx="1959778" cy="10462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What is the biggest surprise?</a:t>
            </a:r>
            <a:endParaRPr sz="3520"/>
          </a:p>
        </p:txBody>
      </p:sp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200"/>
            <a:ext cx="5726875" cy="382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02625" y="3821200"/>
            <a:ext cx="1692150" cy="84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" y="3266600"/>
            <a:ext cx="2263373" cy="134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11400" y="1614850"/>
            <a:ext cx="2456475" cy="245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flipH="1" rot="729819">
            <a:off x="4408350" y="2634610"/>
            <a:ext cx="1959778" cy="10462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What is the biggest surprise?</a:t>
            </a:r>
            <a:endParaRPr sz="3520"/>
          </a:p>
        </p:txBody>
      </p:sp>
      <p:pic>
        <p:nvPicPr>
          <p:cNvPr id="93" name="Google Shape;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200"/>
            <a:ext cx="3764450" cy="250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21275" y="2788220"/>
            <a:ext cx="3764450" cy="21821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What is the biggest surprise?</a:t>
            </a:r>
            <a:endParaRPr sz="3520"/>
          </a:p>
        </p:txBody>
      </p:sp>
      <p:pic>
        <p:nvPicPr>
          <p:cNvPr id="100" name="Google Shape;10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0775" y="1856300"/>
            <a:ext cx="1539626" cy="1539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3764450" cy="250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21275" y="2788220"/>
            <a:ext cx="3764450" cy="2182105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9"/>
          <p:cNvSpPr/>
          <p:nvPr/>
        </p:nvSpPr>
        <p:spPr>
          <a:xfrm rot="2700000">
            <a:off x="7150499" y="1726028"/>
            <a:ext cx="1800152" cy="1800152"/>
          </a:xfrm>
          <a:prstGeom prst="plus">
            <a:avLst>
              <a:gd fmla="val 43901" name="adj"/>
            </a:avLst>
          </a:prstGeom>
          <a:solidFill>
            <a:srgbClr val="FF0000">
              <a:alpha val="6470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D6B94836-0862-4D5B-A367-15FBB74B3534}"/>
</file>

<file path=customXml/itemProps2.xml><?xml version="1.0" encoding="utf-8"?>
<ds:datastoreItem xmlns:ds="http://schemas.openxmlformats.org/officeDocument/2006/customXml" ds:itemID="{BC73BAB2-F214-4B02-8838-90740851143F}"/>
</file>

<file path=customXml/itemProps3.xml><?xml version="1.0" encoding="utf-8"?>
<ds:datastoreItem xmlns:ds="http://schemas.openxmlformats.org/officeDocument/2006/customXml" ds:itemID="{2B98EC50-BEFE-4CA1-86B5-A542B517547E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